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aleway SemiBold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alewaySemiBold-bold.fntdata"/><Relationship Id="rId23" Type="http://schemas.openxmlformats.org/officeDocument/2006/relationships/font" Target="fonts/Raleway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SemiBold-boldItalic.fntdata"/><Relationship Id="rId25" Type="http://schemas.openxmlformats.org/officeDocument/2006/relationships/font" Target="fonts/RalewaySemiBold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eeb0b50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eeb0b50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eeb0b50f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eeb0b50f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eeccd7e9c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eeccd7e9c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eeb0b50f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eeb0b50f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eeb0b50f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eeb0b50f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eeb0b50f7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eeb0b50f7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eeb0b50f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eeb0b50f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eeb0b50f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eeb0b50f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eeb0b50f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eeb0b50f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eeb0b50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eeb0b50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eeb0b50f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eeb0b50f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eeb0b50f7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eeb0b50f7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eeb0b50f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eeb0b50f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rutgersdsbootcamp@gmail.com" TargetMode="External"/><Relationship Id="rId4" Type="http://schemas.openxmlformats.org/officeDocument/2006/relationships/hyperlink" Target="mailto:info@rucogsciclub.com" TargetMode="External"/><Relationship Id="rId5" Type="http://schemas.openxmlformats.org/officeDocument/2006/relationships/hyperlink" Target="mailto:statisticsrutgers@gmail.co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insights.stackoverflow.com/trends?tags=java%2Cc%2Cc%2B%2B%2Cpython%2Cc%23%2Cvb.net%2Cjavascript%2Cassembly%2Cphp%2Cperl%2Cruby%2Cvb%2Cswift%2Cr%2Cobjective-c" TargetMode="External"/><Relationship Id="rId4" Type="http://schemas.openxmlformats.org/officeDocument/2006/relationships/hyperlink" Target="https://www.python.org/about/gettingstarted/" TargetMode="External"/><Relationship Id="rId5" Type="http://schemas.openxmlformats.org/officeDocument/2006/relationships/hyperlink" Target="https://www.learnpython.org/" TargetMode="External"/><Relationship Id="rId6" Type="http://schemas.openxmlformats.org/officeDocument/2006/relationships/hyperlink" Target="https://www.codecademy.com/learn/learn-python" TargetMode="External"/><Relationship Id="rId7" Type="http://schemas.openxmlformats.org/officeDocument/2006/relationships/hyperlink" Target="https://www.kaggle.com/learn/python" TargetMode="External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datascience.berkeley.edu/about/what-is-data-science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anaconda.com/distribu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Bootcamp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Teaching you the technical skills you need to stand out and make a difference</a:t>
            </a:r>
            <a:endParaRPr b="1" sz="2400">
              <a:solidFill>
                <a:schemeClr val="accent1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169325" y="30275"/>
            <a:ext cx="4679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Rutgers Cognitive Science Club  x  Rutgers Statistics Club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261750" y="288250"/>
            <a:ext cx="8620500" cy="24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Interested in helping us turn this bootcamp into a community?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838" y="1744475"/>
            <a:ext cx="2556325" cy="25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3719100" y="4481950"/>
            <a:ext cx="1705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Join our Groupme!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Email: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rutgersdsbootcamp@gmail.com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info@rucogsciclub.com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statisticsrutgers@gmail.com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www.github.com/rucogsciclub/Data_Science_Bootcamp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/>
        </p:nvSpPr>
        <p:spPr>
          <a:xfrm>
            <a:off x="1641000" y="315325"/>
            <a:ext cx="58620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Crash Course in Python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744375" y="1261325"/>
            <a:ext cx="8007300" cy="3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Why Python?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We’re here for data science, so let’s check out what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Stackoverflow Trends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has to say: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Easy to read / learn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Open Source → people are always building cool tools and sharing them for free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Relevant beyond just data science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Outside resources you can use to learn: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https://www.python.org/about/gettingstarted/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https://www.learnpython.org/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https://www.codecademy.com/learn/learn-python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◆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https://www.kaggle.com/learn/python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Let’s write some code, and learn how Jupyter notebooks 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7675" y="82700"/>
            <a:ext cx="1116575" cy="12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283100" y="548025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What people are saying about Data Science Bootcamp</a:t>
            </a:r>
            <a:endParaRPr sz="3800"/>
          </a:p>
        </p:txBody>
      </p:sp>
      <p:sp>
        <p:nvSpPr>
          <p:cNvPr id="182" name="Google Shape;182;p25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>
            <p:ph type="title"/>
          </p:nvPr>
        </p:nvSpPr>
        <p:spPr>
          <a:xfrm>
            <a:off x="6120775" y="1988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Did not help me cure my bad foot fungus, but the teachers are cute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Manning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Moss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7" name="Google Shape;187;p25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Rider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Who are we?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Orren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690225" y="29885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Senior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CS-Math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Favorite Class: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Math of Cancer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Projects: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Animal Simulation Platform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Internship: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Working at a computational neuroscience lab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Fun Fact: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 like boxing, martial arts, and jiu jitsu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4724525" y="1318650"/>
            <a:ext cx="29103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Harpal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4724525" y="29885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Senior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Stats-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Math/Econ/CS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Favorite Class: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Brain Insp Computing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Projects: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LSTM for Predicting Oil Prices, DBSCAN on geo-spatial data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Internships: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Schneider-Electric, EGV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Fun Fact: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 won my 4th grade geography bee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600" y="1868250"/>
            <a:ext cx="986100" cy="98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25" y="188505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1225" y="1230775"/>
            <a:ext cx="912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Yoni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664350" y="29456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Senior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CS-CogSci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Favorite Class: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NLP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Favorite </a:t>
            </a: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Project: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Interactive Haunted House for RUPA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Internships: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eightfold.ai, Center for Theoretical Neuroscience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Fun Fact: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Plays drums in a band! 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4808075" y="1230775"/>
            <a:ext cx="9123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724525" y="2945625"/>
            <a:ext cx="36615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Senior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Math-Statistics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Favorite Class: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Theory of Probability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Projects: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Google Play,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Wine Preferences,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Orthopedic Sales, Graduate Admissions, Low-Income New Jersey Housing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Internships: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Lee Spring, Fintegrity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Fun Fact: </a:t>
            </a:r>
            <a:r>
              <a:rPr lang="en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 love playing card games!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350" y="1819700"/>
            <a:ext cx="1079400" cy="107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525" y="1819700"/>
            <a:ext cx="1079400" cy="107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Data Science?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9" name="Google Shape;119;p17"/>
          <p:cNvSpPr txBox="1"/>
          <p:nvPr>
            <p:ph idx="4294967295" type="title"/>
          </p:nvPr>
        </p:nvSpPr>
        <p:spPr>
          <a:xfrm>
            <a:off x="535775" y="1480150"/>
            <a:ext cx="4353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Glassdoor rates it as one of the best jobs on the market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Finding meaning in data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Asking the right questions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○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Telling a story through visualizations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Mix of statistics, computer science, business insight, and more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475" y="1598863"/>
            <a:ext cx="3856375" cy="28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4972475" y="4428925"/>
            <a:ext cx="34311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Source: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https://datascience.berkeley.edu/about/what-is-data-science/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7800" y="132762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do we have to offer?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7650" y="15464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What will you be learning?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Basic Programming Refresher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Working with Data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Classic statistical algorithms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Machine Learning 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Visualization and Presentation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basic skills and curiosity to continue improving on your own!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727650" y="55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Bootcamping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1225" y="550225"/>
            <a:ext cx="33009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you’ll be learning</a:t>
            </a:r>
            <a:endParaRPr sz="2100"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16200" l="8069" r="10010" t="46626"/>
          <a:stretch/>
        </p:blipFill>
        <p:spPr>
          <a:xfrm>
            <a:off x="0" y="1499675"/>
            <a:ext cx="4628024" cy="28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4759275" y="550225"/>
            <a:ext cx="39462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you’ll get to put on your resume </a:t>
            </a:r>
            <a:endParaRPr sz="2100"/>
          </a:p>
        </p:txBody>
      </p:sp>
      <p:sp>
        <p:nvSpPr>
          <p:cNvPr id="141" name="Google Shape;141;p20"/>
          <p:cNvSpPr txBox="1"/>
          <p:nvPr/>
        </p:nvSpPr>
        <p:spPr>
          <a:xfrm>
            <a:off x="4682563" y="1499675"/>
            <a:ext cx="3300900" cy="28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Anaconda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Jupyter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Streamlit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Pandas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NumPy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Statsmodels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Scikit-Learn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Matplotlib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Pytorch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99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99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99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99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750" y="1514525"/>
            <a:ext cx="939250" cy="9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3329" y="1517967"/>
            <a:ext cx="707400" cy="7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154" y="2493417"/>
            <a:ext cx="766475" cy="7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3575" y="2860650"/>
            <a:ext cx="707400" cy="82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9875" y="3783750"/>
            <a:ext cx="895480" cy="4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2062" y="3876999"/>
            <a:ext cx="1464624" cy="3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38000" y="3104512"/>
            <a:ext cx="895475" cy="48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77637" y="2251383"/>
            <a:ext cx="939250" cy="37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38867" y="4466466"/>
            <a:ext cx="1773175" cy="28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17425" y="4292900"/>
            <a:ext cx="1013874" cy="6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727650" y="14152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Everything is free and open source, but now we’ll download the tools we’ll need to do data science: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Anaconda</a:t>
            </a:r>
            <a:endParaRPr b="1"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◆"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https://www.anaconda.com/distribution/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◆"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Jupyter Notebooks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text editor 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◆"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Visual Studio Code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◆"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Atom, Sublime, etc…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pip install streamlit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◆"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Cutting edge data visualization tool we’ll be working with</a:t>
            </a:r>
            <a:b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1"/>
          <p:cNvSpPr txBox="1"/>
          <p:nvPr>
            <p:ph type="title"/>
          </p:nvPr>
        </p:nvSpPr>
        <p:spPr>
          <a:xfrm>
            <a:off x="698425" y="600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